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Saira ExtraCondensed ExtraBold"/>
      <p:bold r:id="rId13"/>
    </p:embeddedFont>
    <p:embeddedFont>
      <p:font typeface="Fira Sans Extra Condensed Medium"/>
      <p:regular r:id="rId14"/>
      <p:bold r:id="rId15"/>
      <p:italic r:id="rId16"/>
      <p:boldItalic r:id="rId17"/>
    </p:embeddedFont>
    <p:embeddedFont>
      <p:font typeface="Barlow Semi Condensed Medium"/>
      <p:regular r:id="rId18"/>
      <p:bold r:id="rId19"/>
      <p:italic r:id="rId20"/>
      <p:boldItalic r:id="rId21"/>
    </p:embeddedFont>
    <p:embeddedFont>
      <p:font typeface="Zilla Slab"/>
      <p:regular r:id="rId22"/>
      <p:bold r:id="rId23"/>
      <p:italic r:id="rId24"/>
    </p:embeddedFont>
    <p:embeddedFont>
      <p:font typeface="Barlow Semi Condensed"/>
      <p:regular r:id="rId25"/>
      <p:bold r:id="rId26"/>
      <p:italic r:id="rId27"/>
      <p:boldItalic r:id="rId28"/>
    </p:embeddedFont>
    <p:embeddedFont>
      <p:font typeface="Zilla Slab Light"/>
      <p:bold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arlowSemiCondensedMedium-italic.fntdata"/><Relationship Id="rId22" Type="http://schemas.openxmlformats.org/officeDocument/2006/relationships/font" Target="fonts/ZillaSlab-regular.fntdata"/><Relationship Id="rId21" Type="http://schemas.openxmlformats.org/officeDocument/2006/relationships/font" Target="fonts/BarlowSemiCondensedMedium-boldItalic.fntdata"/><Relationship Id="rId24" Type="http://schemas.openxmlformats.org/officeDocument/2006/relationships/font" Target="fonts/ZillaSlab-italic.fntdata"/><Relationship Id="rId23" Type="http://schemas.openxmlformats.org/officeDocument/2006/relationships/font" Target="fonts/ZillaSlab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arlowSemiCondensed-bold.fntdata"/><Relationship Id="rId25" Type="http://schemas.openxmlformats.org/officeDocument/2006/relationships/font" Target="fonts/BarlowSemiCondensed-regular.fntdata"/><Relationship Id="rId28" Type="http://schemas.openxmlformats.org/officeDocument/2006/relationships/font" Target="fonts/BarlowSemiCondensed-boldItalic.fntdata"/><Relationship Id="rId27" Type="http://schemas.openxmlformats.org/officeDocument/2006/relationships/font" Target="fonts/BarlowSemiCondensed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ZillaSlabLigh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schemas.openxmlformats.org/officeDocument/2006/relationships/font" Target="fonts/ZillaSlabLight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SairaExtraCondensedExtraBold-bold.fntdata"/><Relationship Id="rId12" Type="http://schemas.openxmlformats.org/officeDocument/2006/relationships/slide" Target="slides/slide8.xml"/><Relationship Id="rId15" Type="http://schemas.openxmlformats.org/officeDocument/2006/relationships/font" Target="fonts/FiraSansExtraCondensedMedium-bold.fntdata"/><Relationship Id="rId14" Type="http://schemas.openxmlformats.org/officeDocument/2006/relationships/font" Target="fonts/FiraSansExtraCondensedMedium-regular.fntdata"/><Relationship Id="rId17" Type="http://schemas.openxmlformats.org/officeDocument/2006/relationships/font" Target="fonts/FiraSansExtraCondensedMedium-boldItalic.fntdata"/><Relationship Id="rId16" Type="http://schemas.openxmlformats.org/officeDocument/2006/relationships/font" Target="fonts/FiraSansExtraCondensedMedium-italic.fntdata"/><Relationship Id="rId19" Type="http://schemas.openxmlformats.org/officeDocument/2006/relationships/font" Target="fonts/BarlowSemiCondensedMedium-bold.fntdata"/><Relationship Id="rId18" Type="http://schemas.openxmlformats.org/officeDocument/2006/relationships/font" Target="fonts/BarlowSemiCondensedMedium-regular.fntdata"/></Relationships>
</file>

<file path=ppt/media/image1.jpg>
</file>

<file path=ppt/media/image10.jpg>
</file>

<file path=ppt/media/image2.jpg>
</file>

<file path=ppt/media/image3.jpg>
</file>

<file path=ppt/media/image4.jp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3a482c8a3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3a482c8a3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7cfa781d9_1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7cfa781d9_1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3a482c8a3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53a482c8a3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53a482c8a3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53a482c8a3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57cfa781d9_1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57cfa781d9_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53a482c8a3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53a482c8a3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57cfa781d9_5_87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57cfa781d9_5_87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OPENING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>
              <a:alpha val="276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55330" y="401475"/>
            <a:ext cx="3717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6525" y="-7975"/>
            <a:ext cx="175500" cy="292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LANK SLIDE 2">
  <p:cSld name="CUSTOM_6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1"/>
          <p:cNvSpPr/>
          <p:nvPr/>
        </p:nvSpPr>
        <p:spPr>
          <a:xfrm>
            <a:off x="667150" y="-7975"/>
            <a:ext cx="143700" cy="2928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1"/>
          <p:cNvSpPr txBox="1"/>
          <p:nvPr>
            <p:ph type="ctrTitle"/>
          </p:nvPr>
        </p:nvSpPr>
        <p:spPr>
          <a:xfrm>
            <a:off x="632050" y="402150"/>
            <a:ext cx="4132500" cy="8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510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LANK SLIDE 3">
  <p:cSld name="CUSTOM_6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2"/>
          <p:cNvSpPr/>
          <p:nvPr/>
        </p:nvSpPr>
        <p:spPr>
          <a:xfrm>
            <a:off x="8481725" y="-7975"/>
            <a:ext cx="143700" cy="2928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2"/>
          <p:cNvSpPr txBox="1"/>
          <p:nvPr>
            <p:ph type="ctrTitle"/>
          </p:nvPr>
        </p:nvSpPr>
        <p:spPr>
          <a:xfrm>
            <a:off x="5869725" y="551025"/>
            <a:ext cx="2808000" cy="7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870">
          <p15:clr>
            <a:srgbClr val="FA7B17"/>
          </p15:clr>
        </p15:guide>
        <p15:guide id="2" orient="horz" pos="680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6_1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/>
          <p:nvPr/>
        </p:nvSpPr>
        <p:spPr>
          <a:xfrm>
            <a:off x="8481725" y="-7975"/>
            <a:ext cx="143700" cy="2928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3"/>
          <p:cNvSpPr/>
          <p:nvPr/>
        </p:nvSpPr>
        <p:spPr>
          <a:xfrm>
            <a:off x="2064400" y="687988"/>
            <a:ext cx="1905300" cy="18018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3"/>
          <p:cNvSpPr/>
          <p:nvPr/>
        </p:nvSpPr>
        <p:spPr>
          <a:xfrm>
            <a:off x="4130975" y="687988"/>
            <a:ext cx="1905300" cy="18018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3"/>
          <p:cNvSpPr/>
          <p:nvPr/>
        </p:nvSpPr>
        <p:spPr>
          <a:xfrm>
            <a:off x="2064400" y="2653688"/>
            <a:ext cx="1905300" cy="18018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3"/>
          <p:cNvSpPr/>
          <p:nvPr/>
        </p:nvSpPr>
        <p:spPr>
          <a:xfrm>
            <a:off x="4130975" y="2653688"/>
            <a:ext cx="1905300" cy="18018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3"/>
          <p:cNvSpPr txBox="1"/>
          <p:nvPr>
            <p:ph idx="1" type="subTitle"/>
          </p:nvPr>
        </p:nvSpPr>
        <p:spPr>
          <a:xfrm flipH="1">
            <a:off x="2122675" y="1429123"/>
            <a:ext cx="1788900" cy="30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None/>
              <a:defRPr sz="14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07" name="Google Shape;107;p13"/>
          <p:cNvSpPr txBox="1"/>
          <p:nvPr>
            <p:ph idx="2" type="subTitle"/>
          </p:nvPr>
        </p:nvSpPr>
        <p:spPr>
          <a:xfrm>
            <a:off x="2122600" y="1592325"/>
            <a:ext cx="1788900" cy="8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08" name="Google Shape;108;p13"/>
          <p:cNvSpPr txBox="1"/>
          <p:nvPr>
            <p:ph idx="3" type="subTitle"/>
          </p:nvPr>
        </p:nvSpPr>
        <p:spPr>
          <a:xfrm flipH="1">
            <a:off x="4189250" y="1429123"/>
            <a:ext cx="1788900" cy="30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None/>
              <a:defRPr sz="14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09" name="Google Shape;109;p13"/>
          <p:cNvSpPr txBox="1"/>
          <p:nvPr>
            <p:ph idx="4" type="subTitle"/>
          </p:nvPr>
        </p:nvSpPr>
        <p:spPr>
          <a:xfrm>
            <a:off x="4189169" y="1592325"/>
            <a:ext cx="1788900" cy="8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0" name="Google Shape;110;p13"/>
          <p:cNvSpPr txBox="1"/>
          <p:nvPr>
            <p:ph idx="5" type="subTitle"/>
          </p:nvPr>
        </p:nvSpPr>
        <p:spPr>
          <a:xfrm flipH="1">
            <a:off x="2122675" y="3368368"/>
            <a:ext cx="1788900" cy="30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None/>
              <a:defRPr sz="14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11" name="Google Shape;111;p13"/>
          <p:cNvSpPr txBox="1"/>
          <p:nvPr>
            <p:ph idx="6" type="subTitle"/>
          </p:nvPr>
        </p:nvSpPr>
        <p:spPr>
          <a:xfrm>
            <a:off x="2122600" y="3531478"/>
            <a:ext cx="1788900" cy="8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2" name="Google Shape;112;p13"/>
          <p:cNvSpPr txBox="1"/>
          <p:nvPr>
            <p:ph idx="7" type="subTitle"/>
          </p:nvPr>
        </p:nvSpPr>
        <p:spPr>
          <a:xfrm flipH="1">
            <a:off x="4189250" y="3368368"/>
            <a:ext cx="1788900" cy="30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None/>
              <a:defRPr sz="14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13" name="Google Shape;113;p13"/>
          <p:cNvSpPr txBox="1"/>
          <p:nvPr>
            <p:ph idx="8" type="subTitle"/>
          </p:nvPr>
        </p:nvSpPr>
        <p:spPr>
          <a:xfrm>
            <a:off x="4189169" y="3531476"/>
            <a:ext cx="1788900" cy="8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4" name="Google Shape;114;p13"/>
          <p:cNvSpPr txBox="1"/>
          <p:nvPr>
            <p:ph type="ctrTitle"/>
          </p:nvPr>
        </p:nvSpPr>
        <p:spPr>
          <a:xfrm>
            <a:off x="5869725" y="551025"/>
            <a:ext cx="2808000" cy="7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">
  <p:cSld name="CUSTOM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>
              <a:alpha val="276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-151600" y="-50"/>
            <a:ext cx="7500403" cy="5143558"/>
          </a:xfrm>
          <a:custGeom>
            <a:rect b="b" l="l" r="r" t="t"/>
            <a:pathLst>
              <a:path extrusionOk="0" h="47934" w="65806">
                <a:moveTo>
                  <a:pt x="0" y="0"/>
                </a:moveTo>
                <a:lnTo>
                  <a:pt x="24811" y="23967"/>
                </a:lnTo>
                <a:lnTo>
                  <a:pt x="91" y="47933"/>
                </a:lnTo>
                <a:lnTo>
                  <a:pt x="40994" y="47933"/>
                </a:lnTo>
                <a:lnTo>
                  <a:pt x="65805" y="23967"/>
                </a:lnTo>
                <a:lnTo>
                  <a:pt x="4099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hasCustomPrompt="1" type="title"/>
          </p:nvPr>
        </p:nvSpPr>
        <p:spPr>
          <a:xfrm>
            <a:off x="742825" y="450225"/>
            <a:ext cx="1770900" cy="98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 flipH="1">
            <a:off x="2538125" y="184945"/>
            <a:ext cx="3138900" cy="79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2" type="subTitle"/>
          </p:nvPr>
        </p:nvSpPr>
        <p:spPr>
          <a:xfrm>
            <a:off x="2538100" y="774136"/>
            <a:ext cx="2243400" cy="5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3" type="title"/>
          </p:nvPr>
        </p:nvSpPr>
        <p:spPr>
          <a:xfrm>
            <a:off x="1809625" y="1498950"/>
            <a:ext cx="1770900" cy="98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4" type="subTitle"/>
          </p:nvPr>
        </p:nvSpPr>
        <p:spPr>
          <a:xfrm flipH="1">
            <a:off x="3604925" y="1233645"/>
            <a:ext cx="3138900" cy="79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5" type="subTitle"/>
          </p:nvPr>
        </p:nvSpPr>
        <p:spPr>
          <a:xfrm>
            <a:off x="3604900" y="1822836"/>
            <a:ext cx="2243400" cy="5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3" name="Google Shape;23;p3"/>
          <p:cNvSpPr txBox="1"/>
          <p:nvPr>
            <p:ph hasCustomPrompt="1" idx="6" type="title"/>
          </p:nvPr>
        </p:nvSpPr>
        <p:spPr>
          <a:xfrm>
            <a:off x="1809625" y="2745925"/>
            <a:ext cx="1770900" cy="98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/>
          <p:nvPr>
            <p:ph idx="7" type="subTitle"/>
          </p:nvPr>
        </p:nvSpPr>
        <p:spPr>
          <a:xfrm flipH="1">
            <a:off x="3604925" y="2480620"/>
            <a:ext cx="3138900" cy="79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8" type="subTitle"/>
          </p:nvPr>
        </p:nvSpPr>
        <p:spPr>
          <a:xfrm>
            <a:off x="3604900" y="3069811"/>
            <a:ext cx="2243400" cy="5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6" name="Google Shape;26;p3"/>
          <p:cNvSpPr txBox="1"/>
          <p:nvPr>
            <p:ph hasCustomPrompt="1" idx="9" type="title"/>
          </p:nvPr>
        </p:nvSpPr>
        <p:spPr>
          <a:xfrm>
            <a:off x="742825" y="3931860"/>
            <a:ext cx="1770900" cy="98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idx="13" type="subTitle"/>
          </p:nvPr>
        </p:nvSpPr>
        <p:spPr>
          <a:xfrm flipH="1">
            <a:off x="2538125" y="3667353"/>
            <a:ext cx="3138900" cy="79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None/>
              <a:defRPr sz="18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4" type="subTitle"/>
          </p:nvPr>
        </p:nvSpPr>
        <p:spPr>
          <a:xfrm>
            <a:off x="2538100" y="4256544"/>
            <a:ext cx="2243400" cy="5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9" name="Google Shape;29;p3"/>
          <p:cNvSpPr/>
          <p:nvPr/>
        </p:nvSpPr>
        <p:spPr>
          <a:xfrm>
            <a:off x="2558472" y="569911"/>
            <a:ext cx="151500" cy="741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3659572" y="1618636"/>
            <a:ext cx="151500" cy="741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3"/>
          <p:cNvSpPr/>
          <p:nvPr/>
        </p:nvSpPr>
        <p:spPr>
          <a:xfrm>
            <a:off x="3659572" y="2876536"/>
            <a:ext cx="151500" cy="741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2558472" y="4051536"/>
            <a:ext cx="151500" cy="741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/>
          <p:nvPr/>
        </p:nvSpPr>
        <p:spPr>
          <a:xfrm>
            <a:off x="0" y="0"/>
            <a:ext cx="25914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4"/>
          <p:cNvSpPr/>
          <p:nvPr/>
        </p:nvSpPr>
        <p:spPr>
          <a:xfrm>
            <a:off x="667150" y="-7975"/>
            <a:ext cx="143700" cy="2928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4"/>
          <p:cNvSpPr/>
          <p:nvPr/>
        </p:nvSpPr>
        <p:spPr>
          <a:xfrm>
            <a:off x="4965550" y="1283100"/>
            <a:ext cx="1930800" cy="25773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4"/>
          <p:cNvSpPr/>
          <p:nvPr/>
        </p:nvSpPr>
        <p:spPr>
          <a:xfrm>
            <a:off x="2937050" y="1283100"/>
            <a:ext cx="1930800" cy="25773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6994050" y="1283100"/>
            <a:ext cx="1930800" cy="25773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4"/>
          <p:cNvSpPr txBox="1"/>
          <p:nvPr>
            <p:ph idx="1" type="subTitle"/>
          </p:nvPr>
        </p:nvSpPr>
        <p:spPr>
          <a:xfrm>
            <a:off x="7054200" y="2687725"/>
            <a:ext cx="1810500" cy="6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40" name="Google Shape;40;p4"/>
          <p:cNvSpPr txBox="1"/>
          <p:nvPr>
            <p:ph idx="2" type="subTitle"/>
          </p:nvPr>
        </p:nvSpPr>
        <p:spPr>
          <a:xfrm>
            <a:off x="5025700" y="2682200"/>
            <a:ext cx="1810500" cy="6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41" name="Google Shape;41;p4"/>
          <p:cNvSpPr txBox="1"/>
          <p:nvPr>
            <p:ph idx="3" type="subTitle"/>
          </p:nvPr>
        </p:nvSpPr>
        <p:spPr>
          <a:xfrm>
            <a:off x="2997200" y="2687725"/>
            <a:ext cx="1810500" cy="6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42" name="Google Shape;42;p4"/>
          <p:cNvSpPr txBox="1"/>
          <p:nvPr>
            <p:ph type="ctrTitle"/>
          </p:nvPr>
        </p:nvSpPr>
        <p:spPr>
          <a:xfrm>
            <a:off x="623700" y="418104"/>
            <a:ext cx="4132500" cy="8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5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CUSTOM_2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/>
          <p:nvPr/>
        </p:nvSpPr>
        <p:spPr>
          <a:xfrm>
            <a:off x="0" y="0"/>
            <a:ext cx="9144053" cy="5148387"/>
          </a:xfrm>
          <a:custGeom>
            <a:rect b="b" l="l" r="r" t="t"/>
            <a:pathLst>
              <a:path extrusionOk="0" h="48026" w="85299">
                <a:moveTo>
                  <a:pt x="18261" y="5228"/>
                </a:moveTo>
                <a:lnTo>
                  <a:pt x="32892" y="19859"/>
                </a:lnTo>
                <a:lnTo>
                  <a:pt x="18261" y="34512"/>
                </a:lnTo>
                <a:lnTo>
                  <a:pt x="3607" y="19859"/>
                </a:lnTo>
                <a:lnTo>
                  <a:pt x="18261" y="5228"/>
                </a:lnTo>
                <a:close/>
                <a:moveTo>
                  <a:pt x="41451" y="15408"/>
                </a:moveTo>
                <a:lnTo>
                  <a:pt x="56105" y="30039"/>
                </a:lnTo>
                <a:lnTo>
                  <a:pt x="41451" y="44693"/>
                </a:lnTo>
                <a:lnTo>
                  <a:pt x="26820" y="30039"/>
                </a:lnTo>
                <a:lnTo>
                  <a:pt x="41451" y="15408"/>
                </a:lnTo>
                <a:close/>
                <a:moveTo>
                  <a:pt x="1" y="1"/>
                </a:moveTo>
                <a:lnTo>
                  <a:pt x="1" y="48025"/>
                </a:lnTo>
                <a:lnTo>
                  <a:pt x="85299" y="48025"/>
                </a:lnTo>
                <a:lnTo>
                  <a:pt x="8529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5" name="Google Shape;45;p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>
              <a:alpha val="276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5"/>
          <p:cNvSpPr/>
          <p:nvPr/>
        </p:nvSpPr>
        <p:spPr>
          <a:xfrm flipH="1">
            <a:off x="3317025" y="3826575"/>
            <a:ext cx="30600" cy="13170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5"/>
          <p:cNvSpPr/>
          <p:nvPr/>
        </p:nvSpPr>
        <p:spPr>
          <a:xfrm flipH="1">
            <a:off x="3142675" y="-7975"/>
            <a:ext cx="30600" cy="13884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5"/>
          <p:cNvSpPr/>
          <p:nvPr/>
        </p:nvSpPr>
        <p:spPr>
          <a:xfrm>
            <a:off x="8494075" y="-7975"/>
            <a:ext cx="143700" cy="2928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5"/>
          <p:cNvSpPr txBox="1"/>
          <p:nvPr>
            <p:ph idx="1" type="subTitle"/>
          </p:nvPr>
        </p:nvSpPr>
        <p:spPr>
          <a:xfrm flipH="1">
            <a:off x="3141359" y="295713"/>
            <a:ext cx="3138900" cy="79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None/>
              <a:defRPr sz="14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None/>
              <a:defRPr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None/>
              <a:defRPr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None/>
              <a:defRPr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None/>
              <a:defRPr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None/>
              <a:defRPr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None/>
              <a:defRPr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None/>
              <a:defRPr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None/>
              <a:defRPr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2" type="subTitle"/>
          </p:nvPr>
        </p:nvSpPr>
        <p:spPr>
          <a:xfrm>
            <a:off x="3141334" y="961104"/>
            <a:ext cx="2243400" cy="5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1" name="Google Shape;51;p5"/>
          <p:cNvSpPr txBox="1"/>
          <p:nvPr>
            <p:ph idx="3" type="subTitle"/>
          </p:nvPr>
        </p:nvSpPr>
        <p:spPr>
          <a:xfrm flipH="1">
            <a:off x="208716" y="3540388"/>
            <a:ext cx="3138900" cy="79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None/>
              <a:defRPr sz="14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None/>
              <a:defRPr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None/>
              <a:defRPr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None/>
              <a:defRPr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None/>
              <a:defRPr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None/>
              <a:defRPr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None/>
              <a:defRPr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None/>
              <a:defRPr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 Medium"/>
              <a:buNone/>
              <a:defRPr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52" name="Google Shape;52;p5"/>
          <p:cNvSpPr txBox="1"/>
          <p:nvPr>
            <p:ph idx="4" type="subTitle"/>
          </p:nvPr>
        </p:nvSpPr>
        <p:spPr>
          <a:xfrm>
            <a:off x="1104216" y="4205779"/>
            <a:ext cx="2243400" cy="5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3" name="Google Shape;53;p5"/>
          <p:cNvSpPr txBox="1"/>
          <p:nvPr>
            <p:ph type="ctrTitle"/>
          </p:nvPr>
        </p:nvSpPr>
        <p:spPr>
          <a:xfrm>
            <a:off x="4545200" y="402150"/>
            <a:ext cx="4132500" cy="8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870">
          <p15:clr>
            <a:srgbClr val="FA7B17"/>
          </p15:clr>
        </p15:guide>
        <p15:guide id="2" orient="horz" pos="69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CUSTOM_4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>
              <a:alpha val="276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6"/>
          <p:cNvSpPr/>
          <p:nvPr/>
        </p:nvSpPr>
        <p:spPr>
          <a:xfrm>
            <a:off x="0" y="-44625"/>
            <a:ext cx="4675761" cy="5223068"/>
          </a:xfrm>
          <a:custGeom>
            <a:rect b="b" l="l" r="r" t="t"/>
            <a:pathLst>
              <a:path extrusionOk="0" h="48026" w="47249">
                <a:moveTo>
                  <a:pt x="1" y="1"/>
                </a:moveTo>
                <a:lnTo>
                  <a:pt x="1" y="48025"/>
                </a:lnTo>
                <a:lnTo>
                  <a:pt x="47249" y="48025"/>
                </a:lnTo>
                <a:lnTo>
                  <a:pt x="30039" y="183"/>
                </a:lnTo>
                <a:lnTo>
                  <a:pt x="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6"/>
          <p:cNvSpPr txBox="1"/>
          <p:nvPr>
            <p:ph idx="1" type="subTitle"/>
          </p:nvPr>
        </p:nvSpPr>
        <p:spPr>
          <a:xfrm>
            <a:off x="5401850" y="2303100"/>
            <a:ext cx="2776800" cy="53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8" name="Google Shape;58;p6"/>
          <p:cNvSpPr/>
          <p:nvPr/>
        </p:nvSpPr>
        <p:spPr>
          <a:xfrm>
            <a:off x="1177800" y="-44625"/>
            <a:ext cx="143700" cy="2964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6"/>
          <p:cNvSpPr txBox="1"/>
          <p:nvPr>
            <p:ph type="ctrTitle"/>
          </p:nvPr>
        </p:nvSpPr>
        <p:spPr>
          <a:xfrm>
            <a:off x="1081955" y="1545450"/>
            <a:ext cx="3717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LANK SLIDE">
  <p:cSld name="CUSTOM_4_3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7"/>
          <p:cNvSpPr txBox="1"/>
          <p:nvPr>
            <p:ph idx="1" type="subTitle"/>
          </p:nvPr>
        </p:nvSpPr>
        <p:spPr>
          <a:xfrm>
            <a:off x="1109175" y="3116975"/>
            <a:ext cx="2776800" cy="53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2" name="Google Shape;62;p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>
              <a:alpha val="276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7"/>
          <p:cNvSpPr/>
          <p:nvPr/>
        </p:nvSpPr>
        <p:spPr>
          <a:xfrm>
            <a:off x="0" y="-44625"/>
            <a:ext cx="4396401" cy="5223068"/>
          </a:xfrm>
          <a:custGeom>
            <a:rect b="b" l="l" r="r" t="t"/>
            <a:pathLst>
              <a:path extrusionOk="0" h="48026" w="47249">
                <a:moveTo>
                  <a:pt x="1" y="1"/>
                </a:moveTo>
                <a:lnTo>
                  <a:pt x="1" y="48025"/>
                </a:lnTo>
                <a:lnTo>
                  <a:pt x="47249" y="48025"/>
                </a:lnTo>
                <a:lnTo>
                  <a:pt x="30039" y="183"/>
                </a:lnTo>
                <a:lnTo>
                  <a:pt x="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7"/>
          <p:cNvSpPr/>
          <p:nvPr/>
        </p:nvSpPr>
        <p:spPr>
          <a:xfrm>
            <a:off x="1177800" y="-44625"/>
            <a:ext cx="143700" cy="2964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7"/>
          <p:cNvSpPr txBox="1"/>
          <p:nvPr>
            <p:ph type="ctrTitle"/>
          </p:nvPr>
        </p:nvSpPr>
        <p:spPr>
          <a:xfrm>
            <a:off x="1081955" y="1545450"/>
            <a:ext cx="3717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4_3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/>
          <p:nvPr/>
        </p:nvSpPr>
        <p:spPr>
          <a:xfrm flipH="1">
            <a:off x="0" y="0"/>
            <a:ext cx="9144000" cy="5143500"/>
          </a:xfrm>
          <a:prstGeom prst="rect">
            <a:avLst/>
          </a:prstGeom>
          <a:solidFill>
            <a:schemeClr val="lt1">
              <a:alpha val="276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8"/>
          <p:cNvSpPr/>
          <p:nvPr/>
        </p:nvSpPr>
        <p:spPr>
          <a:xfrm flipH="1">
            <a:off x="4747599" y="-44625"/>
            <a:ext cx="4396401" cy="5223068"/>
          </a:xfrm>
          <a:custGeom>
            <a:rect b="b" l="l" r="r" t="t"/>
            <a:pathLst>
              <a:path extrusionOk="0" h="48026" w="47249">
                <a:moveTo>
                  <a:pt x="1" y="1"/>
                </a:moveTo>
                <a:lnTo>
                  <a:pt x="1" y="48025"/>
                </a:lnTo>
                <a:lnTo>
                  <a:pt x="47249" y="48025"/>
                </a:lnTo>
                <a:lnTo>
                  <a:pt x="30039" y="183"/>
                </a:lnTo>
                <a:lnTo>
                  <a:pt x="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8"/>
          <p:cNvSpPr txBox="1"/>
          <p:nvPr>
            <p:ph idx="1" type="subTitle"/>
          </p:nvPr>
        </p:nvSpPr>
        <p:spPr>
          <a:xfrm>
            <a:off x="1139125" y="2298263"/>
            <a:ext cx="2776800" cy="53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0" name="Google Shape;70;p8"/>
          <p:cNvSpPr/>
          <p:nvPr/>
        </p:nvSpPr>
        <p:spPr>
          <a:xfrm flipH="1">
            <a:off x="7822500" y="-44625"/>
            <a:ext cx="143700" cy="2964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8"/>
          <p:cNvSpPr txBox="1"/>
          <p:nvPr>
            <p:ph type="ctrTitle"/>
          </p:nvPr>
        </p:nvSpPr>
        <p:spPr>
          <a:xfrm>
            <a:off x="4172555" y="1545450"/>
            <a:ext cx="3717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7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>
              <a:alpha val="276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9"/>
          <p:cNvSpPr txBox="1"/>
          <p:nvPr>
            <p:ph idx="1" type="subTitle"/>
          </p:nvPr>
        </p:nvSpPr>
        <p:spPr>
          <a:xfrm flipH="1">
            <a:off x="2861984" y="2254700"/>
            <a:ext cx="426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aira ExtraCondensed ExtraBold"/>
              <a:buNone/>
              <a:defRPr sz="1800">
                <a:latin typeface="Saira ExtraCondensed ExtraBold"/>
                <a:ea typeface="Saira ExtraCondensed ExtraBold"/>
                <a:cs typeface="Saira ExtraCondensed ExtraBold"/>
                <a:sym typeface="Saira ExtraCondensed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aira ExtraCondensed ExtraBold"/>
              <a:buNone/>
              <a:defRPr sz="1800">
                <a:latin typeface="Saira ExtraCondensed ExtraBold"/>
                <a:ea typeface="Saira ExtraCondensed ExtraBold"/>
                <a:cs typeface="Saira ExtraCondensed ExtraBold"/>
                <a:sym typeface="Saira ExtraCondensed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aira ExtraCondensed ExtraBold"/>
              <a:buNone/>
              <a:defRPr sz="1800">
                <a:latin typeface="Saira ExtraCondensed ExtraBold"/>
                <a:ea typeface="Saira ExtraCondensed ExtraBold"/>
                <a:cs typeface="Saira ExtraCondensed ExtraBold"/>
                <a:sym typeface="Saira ExtraCondensed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aira ExtraCondensed ExtraBold"/>
              <a:buNone/>
              <a:defRPr sz="1800">
                <a:latin typeface="Saira ExtraCondensed ExtraBold"/>
                <a:ea typeface="Saira ExtraCondensed ExtraBold"/>
                <a:cs typeface="Saira ExtraCondensed ExtraBold"/>
                <a:sym typeface="Saira ExtraCondensed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aira ExtraCondensed ExtraBold"/>
              <a:buNone/>
              <a:defRPr sz="1800">
                <a:latin typeface="Saira ExtraCondensed ExtraBold"/>
                <a:ea typeface="Saira ExtraCondensed ExtraBold"/>
                <a:cs typeface="Saira ExtraCondensed ExtraBold"/>
                <a:sym typeface="Saira ExtraCondensed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aira ExtraCondensed ExtraBold"/>
              <a:buNone/>
              <a:defRPr sz="1800">
                <a:latin typeface="Saira ExtraCondensed ExtraBold"/>
                <a:ea typeface="Saira ExtraCondensed ExtraBold"/>
                <a:cs typeface="Saira ExtraCondensed ExtraBold"/>
                <a:sym typeface="Saira ExtraCondensed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aira ExtraCondensed ExtraBold"/>
              <a:buNone/>
              <a:defRPr sz="1800">
                <a:latin typeface="Saira ExtraCondensed ExtraBold"/>
                <a:ea typeface="Saira ExtraCondensed ExtraBold"/>
                <a:cs typeface="Saira ExtraCondensed ExtraBold"/>
                <a:sym typeface="Saira ExtraCondensed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aira ExtraCondensed ExtraBold"/>
              <a:buNone/>
              <a:defRPr sz="1800">
                <a:latin typeface="Saira ExtraCondensed ExtraBold"/>
                <a:ea typeface="Saira ExtraCondensed ExtraBold"/>
                <a:cs typeface="Saira ExtraCondensed ExtraBold"/>
                <a:sym typeface="Saira ExtraCondensed ExtraBold"/>
              </a:defRPr>
            </a:lvl9pPr>
          </a:lstStyle>
          <a:p/>
        </p:txBody>
      </p:sp>
      <p:sp>
        <p:nvSpPr>
          <p:cNvPr id="75" name="Google Shape;75;p9"/>
          <p:cNvSpPr txBox="1"/>
          <p:nvPr>
            <p:ph idx="2" type="subTitle"/>
          </p:nvPr>
        </p:nvSpPr>
        <p:spPr>
          <a:xfrm>
            <a:off x="1893600" y="1760650"/>
            <a:ext cx="5356800" cy="5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6" name="Google Shape;76;p9"/>
          <p:cNvSpPr/>
          <p:nvPr/>
        </p:nvSpPr>
        <p:spPr>
          <a:xfrm rot="5400000">
            <a:off x="6299400" y="1827384"/>
            <a:ext cx="143700" cy="1428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">
  <p:cSld name="CUSTOM_5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>
              <a:alpha val="276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0"/>
          <p:cNvSpPr/>
          <p:nvPr/>
        </p:nvSpPr>
        <p:spPr>
          <a:xfrm>
            <a:off x="1177800" y="-44625"/>
            <a:ext cx="143700" cy="2964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0"/>
          <p:cNvSpPr/>
          <p:nvPr/>
        </p:nvSpPr>
        <p:spPr>
          <a:xfrm>
            <a:off x="0" y="3308247"/>
            <a:ext cx="9144053" cy="1835264"/>
          </a:xfrm>
          <a:custGeom>
            <a:rect b="b" l="l" r="r" t="t"/>
            <a:pathLst>
              <a:path extrusionOk="0" h="17120" w="85299">
                <a:moveTo>
                  <a:pt x="1" y="1"/>
                </a:moveTo>
                <a:lnTo>
                  <a:pt x="1" y="17120"/>
                </a:lnTo>
                <a:lnTo>
                  <a:pt x="85299" y="17120"/>
                </a:lnTo>
                <a:lnTo>
                  <a:pt x="8529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1" name="Google Shape;81;p10"/>
          <p:cNvSpPr/>
          <p:nvPr/>
        </p:nvSpPr>
        <p:spPr>
          <a:xfrm>
            <a:off x="1500553" y="2889674"/>
            <a:ext cx="814934" cy="814934"/>
          </a:xfrm>
          <a:custGeom>
            <a:rect b="b" l="l" r="r" t="t"/>
            <a:pathLst>
              <a:path extrusionOk="0" h="7602" w="7602">
                <a:moveTo>
                  <a:pt x="1" y="0"/>
                </a:moveTo>
                <a:lnTo>
                  <a:pt x="1" y="7601"/>
                </a:lnTo>
                <a:lnTo>
                  <a:pt x="7601" y="7601"/>
                </a:lnTo>
                <a:lnTo>
                  <a:pt x="760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2" name="Google Shape;82;p10"/>
          <p:cNvSpPr txBox="1"/>
          <p:nvPr>
            <p:ph idx="1" type="subTitle"/>
          </p:nvPr>
        </p:nvSpPr>
        <p:spPr>
          <a:xfrm flipH="1">
            <a:off x="1072446" y="3184904"/>
            <a:ext cx="1671300" cy="79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3" name="Google Shape;83;p10"/>
          <p:cNvSpPr txBox="1"/>
          <p:nvPr>
            <p:ph idx="2" type="subTitle"/>
          </p:nvPr>
        </p:nvSpPr>
        <p:spPr>
          <a:xfrm>
            <a:off x="607375" y="3846907"/>
            <a:ext cx="2601600" cy="3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84" name="Google Shape;84;p10"/>
          <p:cNvSpPr/>
          <p:nvPr/>
        </p:nvSpPr>
        <p:spPr>
          <a:xfrm>
            <a:off x="4164328" y="2889674"/>
            <a:ext cx="814934" cy="814934"/>
          </a:xfrm>
          <a:custGeom>
            <a:rect b="b" l="l" r="r" t="t"/>
            <a:pathLst>
              <a:path extrusionOk="0" h="7602" w="7602">
                <a:moveTo>
                  <a:pt x="1" y="0"/>
                </a:moveTo>
                <a:lnTo>
                  <a:pt x="1" y="7601"/>
                </a:lnTo>
                <a:lnTo>
                  <a:pt x="7601" y="7601"/>
                </a:lnTo>
                <a:lnTo>
                  <a:pt x="760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5" name="Google Shape;85;p10"/>
          <p:cNvSpPr txBox="1"/>
          <p:nvPr>
            <p:ph idx="3" type="subTitle"/>
          </p:nvPr>
        </p:nvSpPr>
        <p:spPr>
          <a:xfrm flipH="1">
            <a:off x="3736221" y="3184904"/>
            <a:ext cx="1671300" cy="79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6" name="Google Shape;86;p10"/>
          <p:cNvSpPr txBox="1"/>
          <p:nvPr>
            <p:ph idx="4" type="subTitle"/>
          </p:nvPr>
        </p:nvSpPr>
        <p:spPr>
          <a:xfrm>
            <a:off x="3271204" y="3846907"/>
            <a:ext cx="2601600" cy="3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87" name="Google Shape;87;p10"/>
          <p:cNvSpPr/>
          <p:nvPr/>
        </p:nvSpPr>
        <p:spPr>
          <a:xfrm>
            <a:off x="6828353" y="2889674"/>
            <a:ext cx="814934" cy="814934"/>
          </a:xfrm>
          <a:custGeom>
            <a:rect b="b" l="l" r="r" t="t"/>
            <a:pathLst>
              <a:path extrusionOk="0" h="7602" w="7602">
                <a:moveTo>
                  <a:pt x="1" y="0"/>
                </a:moveTo>
                <a:lnTo>
                  <a:pt x="1" y="7601"/>
                </a:lnTo>
                <a:lnTo>
                  <a:pt x="7601" y="7601"/>
                </a:lnTo>
                <a:lnTo>
                  <a:pt x="760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8" name="Google Shape;88;p10"/>
          <p:cNvSpPr txBox="1"/>
          <p:nvPr>
            <p:ph idx="5" type="subTitle"/>
          </p:nvPr>
        </p:nvSpPr>
        <p:spPr>
          <a:xfrm flipH="1">
            <a:off x="6400246" y="3184904"/>
            <a:ext cx="1671300" cy="79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Semi Condensed Medium"/>
              <a:buNone/>
              <a:defRPr sz="12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6" type="subTitle"/>
          </p:nvPr>
        </p:nvSpPr>
        <p:spPr>
          <a:xfrm>
            <a:off x="5935021" y="3846907"/>
            <a:ext cx="2601600" cy="3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90" name="Google Shape;90;p10"/>
          <p:cNvSpPr txBox="1"/>
          <p:nvPr>
            <p:ph idx="7" type="subTitle"/>
          </p:nvPr>
        </p:nvSpPr>
        <p:spPr>
          <a:xfrm>
            <a:off x="1125900" y="4047925"/>
            <a:ext cx="1564500" cy="4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1" name="Google Shape;91;p10"/>
          <p:cNvSpPr txBox="1"/>
          <p:nvPr>
            <p:ph idx="8" type="subTitle"/>
          </p:nvPr>
        </p:nvSpPr>
        <p:spPr>
          <a:xfrm>
            <a:off x="3789750" y="4047925"/>
            <a:ext cx="1564500" cy="4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2" name="Google Shape;92;p10"/>
          <p:cNvSpPr txBox="1"/>
          <p:nvPr>
            <p:ph idx="9" type="subTitle"/>
          </p:nvPr>
        </p:nvSpPr>
        <p:spPr>
          <a:xfrm>
            <a:off x="6453775" y="4047925"/>
            <a:ext cx="1564500" cy="4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3" name="Google Shape;93;p10"/>
          <p:cNvSpPr txBox="1"/>
          <p:nvPr>
            <p:ph type="ctrTitle"/>
          </p:nvPr>
        </p:nvSpPr>
        <p:spPr>
          <a:xfrm>
            <a:off x="1138443" y="694775"/>
            <a:ext cx="3717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Barlow Semi Condensed Medium"/>
              <a:buNone/>
              <a:defRPr sz="2800">
                <a:solidFill>
                  <a:srgbClr val="666666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Barlow Semi Condensed"/>
              <a:buNone/>
              <a:defRPr sz="28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Barlow Semi Condensed"/>
              <a:buNone/>
              <a:defRPr sz="28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Barlow Semi Condensed"/>
              <a:buNone/>
              <a:defRPr sz="28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Barlow Semi Condensed"/>
              <a:buNone/>
              <a:defRPr sz="28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Barlow Semi Condensed"/>
              <a:buNone/>
              <a:defRPr sz="28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Barlow Semi Condensed"/>
              <a:buNone/>
              <a:defRPr sz="28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Barlow Semi Condensed"/>
              <a:buNone/>
              <a:defRPr sz="28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Barlow Semi Condensed"/>
              <a:buNone/>
              <a:defRPr sz="28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Zilla Slab Light"/>
              <a:buChar char="●"/>
              <a:defRPr sz="1800">
                <a:solidFill>
                  <a:srgbClr val="66666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Zilla Slab Light"/>
              <a:buChar char="○"/>
              <a:defRPr>
                <a:solidFill>
                  <a:srgbClr val="66666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Zilla Slab Light"/>
              <a:buChar char="■"/>
              <a:defRPr>
                <a:solidFill>
                  <a:srgbClr val="66666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Zilla Slab Light"/>
              <a:buChar char="●"/>
              <a:defRPr>
                <a:solidFill>
                  <a:srgbClr val="66666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Zilla Slab Light"/>
              <a:buChar char="○"/>
              <a:defRPr>
                <a:solidFill>
                  <a:srgbClr val="66666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Zilla Slab Light"/>
              <a:buChar char="■"/>
              <a:defRPr>
                <a:solidFill>
                  <a:srgbClr val="66666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Zilla Slab Light"/>
              <a:buChar char="●"/>
              <a:defRPr>
                <a:solidFill>
                  <a:srgbClr val="66666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Zilla Slab Light"/>
              <a:buChar char="○"/>
              <a:defRPr>
                <a:solidFill>
                  <a:srgbClr val="66666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400"/>
              <a:buFont typeface="Zilla Slab Light"/>
              <a:buChar char="■"/>
              <a:defRPr>
                <a:solidFill>
                  <a:srgbClr val="66666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1.jpg"/><Relationship Id="rId5" Type="http://schemas.openxmlformats.org/officeDocument/2006/relationships/image" Target="../media/image2.jpg"/><Relationship Id="rId6" Type="http://schemas.openxmlformats.org/officeDocument/2006/relationships/image" Target="../media/image4.jpg"/><Relationship Id="rId7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slidesgo.com/" TargetMode="External"/><Relationship Id="rId4" Type="http://schemas.openxmlformats.org/officeDocument/2006/relationships/hyperlink" Target="https://www.flaticon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5"/>
          <p:cNvPicPr preferRelativeResize="0"/>
          <p:nvPr/>
        </p:nvPicPr>
        <p:blipFill rotWithShape="1">
          <a:blip r:embed="rId3">
            <a:alphaModFix amt="25000"/>
          </a:blip>
          <a:srcRect b="11999" l="1457" r="6892" t="148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5"/>
          <p:cNvSpPr txBox="1"/>
          <p:nvPr>
            <p:ph type="ctrTitle"/>
          </p:nvPr>
        </p:nvSpPr>
        <p:spPr>
          <a:xfrm>
            <a:off x="492250" y="717225"/>
            <a:ext cx="3680700" cy="1737000"/>
          </a:xfrm>
          <a:prstGeom prst="rect">
            <a:avLst/>
          </a:prstGeom>
          <a:solidFill>
            <a:srgbClr val="FFFFFF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DUST OF  CHANGE</a:t>
            </a:r>
            <a:endParaRPr/>
          </a:p>
        </p:txBody>
      </p:sp>
      <p:sp>
        <p:nvSpPr>
          <p:cNvPr id="123" name="Google Shape;123;p15"/>
          <p:cNvSpPr txBox="1"/>
          <p:nvPr/>
        </p:nvSpPr>
        <p:spPr>
          <a:xfrm>
            <a:off x="6847600" y="4312200"/>
            <a:ext cx="20367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por DetIEEEctados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/>
          <p:nvPr>
            <p:ph idx="1" type="subTitle"/>
          </p:nvPr>
        </p:nvSpPr>
        <p:spPr>
          <a:xfrm>
            <a:off x="1081950" y="2871875"/>
            <a:ext cx="2776800" cy="53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DetIEEEctados</a:t>
            </a:r>
            <a:endParaRPr sz="1800"/>
          </a:p>
        </p:txBody>
      </p:sp>
      <p:sp>
        <p:nvSpPr>
          <p:cNvPr id="129" name="Google Shape;129;p16"/>
          <p:cNvSpPr txBox="1"/>
          <p:nvPr>
            <p:ph type="ctrTitle"/>
          </p:nvPr>
        </p:nvSpPr>
        <p:spPr>
          <a:xfrm>
            <a:off x="1081950" y="1939900"/>
            <a:ext cx="3717600" cy="12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Nosso Time</a:t>
            </a:r>
            <a:endParaRPr/>
          </a:p>
        </p:txBody>
      </p:sp>
      <p:pic>
        <p:nvPicPr>
          <p:cNvPr id="130" name="Google Shape;130;p16"/>
          <p:cNvPicPr preferRelativeResize="0"/>
          <p:nvPr/>
        </p:nvPicPr>
        <p:blipFill rotWithShape="1">
          <a:blip r:embed="rId3">
            <a:alphaModFix/>
          </a:blip>
          <a:srcRect b="119" l="0" r="0" t="109"/>
          <a:stretch/>
        </p:blipFill>
        <p:spPr>
          <a:xfrm>
            <a:off x="8299575" y="2309525"/>
            <a:ext cx="587400" cy="587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1" name="Google Shape;131;p16"/>
          <p:cNvPicPr preferRelativeResize="0"/>
          <p:nvPr/>
        </p:nvPicPr>
        <p:blipFill rotWithShape="1">
          <a:blip r:embed="rId4">
            <a:alphaModFix/>
          </a:blip>
          <a:srcRect b="1219" l="0" r="0" t="1219"/>
          <a:stretch/>
        </p:blipFill>
        <p:spPr>
          <a:xfrm>
            <a:off x="8299575" y="4326650"/>
            <a:ext cx="587400" cy="587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2" name="Google Shape;132;p16"/>
          <p:cNvPicPr preferRelativeResize="0"/>
          <p:nvPr/>
        </p:nvPicPr>
        <p:blipFill rotWithShape="1">
          <a:blip r:embed="rId5">
            <a:alphaModFix/>
          </a:blip>
          <a:srcRect b="298" l="0" r="0" t="298"/>
          <a:stretch/>
        </p:blipFill>
        <p:spPr>
          <a:xfrm>
            <a:off x="8299575" y="2981900"/>
            <a:ext cx="587400" cy="587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3" name="Google Shape;133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99575" y="3654275"/>
            <a:ext cx="587400" cy="587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4" name="Google Shape;134;p16"/>
          <p:cNvSpPr txBox="1"/>
          <p:nvPr>
            <p:ph idx="1" type="subTitle"/>
          </p:nvPr>
        </p:nvSpPr>
        <p:spPr>
          <a:xfrm>
            <a:off x="5522775" y="2334575"/>
            <a:ext cx="2776800" cy="53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Allan Henrique Kamimura </a:t>
            </a:r>
            <a:br>
              <a:rPr lang="es"/>
            </a:br>
            <a:r>
              <a:rPr lang="es"/>
              <a:t>Engenharia </a:t>
            </a:r>
            <a:r>
              <a:rPr lang="es"/>
              <a:t>Aeronáutica</a:t>
            </a:r>
            <a:endParaRPr/>
          </a:p>
        </p:txBody>
      </p:sp>
      <p:sp>
        <p:nvSpPr>
          <p:cNvPr id="135" name="Google Shape;135;p16"/>
          <p:cNvSpPr txBox="1"/>
          <p:nvPr>
            <p:ph idx="1" type="subTitle"/>
          </p:nvPr>
        </p:nvSpPr>
        <p:spPr>
          <a:xfrm>
            <a:off x="5475650" y="3006950"/>
            <a:ext cx="2776800" cy="53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Gustavo Henrique Brunelli</a:t>
            </a:r>
            <a:br>
              <a:rPr lang="es"/>
            </a:br>
            <a:r>
              <a:rPr lang="es"/>
              <a:t>Ciência de Computação</a:t>
            </a:r>
            <a:endParaRPr/>
          </a:p>
        </p:txBody>
      </p:sp>
      <p:sp>
        <p:nvSpPr>
          <p:cNvPr id="136" name="Google Shape;136;p16"/>
          <p:cNvSpPr txBox="1"/>
          <p:nvPr>
            <p:ph idx="1" type="subTitle"/>
          </p:nvPr>
        </p:nvSpPr>
        <p:spPr>
          <a:xfrm>
            <a:off x="5475650" y="3679325"/>
            <a:ext cx="2776800" cy="53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Letícia de Oliveira</a:t>
            </a:r>
            <a:r>
              <a:rPr lang="es"/>
              <a:t> </a:t>
            </a:r>
            <a:br>
              <a:rPr lang="es"/>
            </a:br>
            <a:r>
              <a:rPr lang="es"/>
              <a:t>Engenharia Ambiental</a:t>
            </a:r>
            <a:endParaRPr/>
          </a:p>
        </p:txBody>
      </p:sp>
      <p:sp>
        <p:nvSpPr>
          <p:cNvPr id="137" name="Google Shape;137;p16"/>
          <p:cNvSpPr txBox="1"/>
          <p:nvPr>
            <p:ph idx="1" type="subTitle"/>
          </p:nvPr>
        </p:nvSpPr>
        <p:spPr>
          <a:xfrm>
            <a:off x="5475650" y="4351700"/>
            <a:ext cx="2776800" cy="53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Rafaela Cristina Bull</a:t>
            </a:r>
            <a:r>
              <a:rPr lang="es"/>
              <a:t> </a:t>
            </a:r>
            <a:br>
              <a:rPr lang="es"/>
            </a:br>
            <a:r>
              <a:rPr lang="es"/>
              <a:t>Engenharia de Computação</a:t>
            </a:r>
            <a:endParaRPr/>
          </a:p>
        </p:txBody>
      </p:sp>
      <p:pic>
        <p:nvPicPr>
          <p:cNvPr id="138" name="Google Shape;138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14225" y="0"/>
            <a:ext cx="2029775" cy="202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7"/>
          <p:cNvSpPr txBox="1"/>
          <p:nvPr>
            <p:ph idx="2" type="subTitle"/>
          </p:nvPr>
        </p:nvSpPr>
        <p:spPr>
          <a:xfrm>
            <a:off x="5025700" y="2682200"/>
            <a:ext cx="1810500" cy="6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Criar uma interface amigável que forneça as informações sobre o fenômeno.</a:t>
            </a:r>
            <a:endParaRPr sz="1200"/>
          </a:p>
        </p:txBody>
      </p:sp>
      <p:sp>
        <p:nvSpPr>
          <p:cNvPr id="144" name="Google Shape;144;p17"/>
          <p:cNvSpPr txBox="1"/>
          <p:nvPr>
            <p:ph idx="3" type="subTitle"/>
          </p:nvPr>
        </p:nvSpPr>
        <p:spPr>
          <a:xfrm>
            <a:off x="2997200" y="2687725"/>
            <a:ext cx="1810500" cy="6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Treinar uma I.A. que reconheça um fenômeno e preveja seus impactos.</a:t>
            </a:r>
            <a:endParaRPr sz="1200"/>
          </a:p>
        </p:txBody>
      </p:sp>
      <p:grpSp>
        <p:nvGrpSpPr>
          <p:cNvPr id="145" name="Google Shape;145;p17"/>
          <p:cNvGrpSpPr/>
          <p:nvPr/>
        </p:nvGrpSpPr>
        <p:grpSpPr>
          <a:xfrm>
            <a:off x="3730299" y="2273189"/>
            <a:ext cx="344290" cy="345205"/>
            <a:chOff x="-1333200" y="2770450"/>
            <a:chExt cx="291450" cy="292225"/>
          </a:xfrm>
        </p:grpSpPr>
        <p:sp>
          <p:nvSpPr>
            <p:cNvPr id="146" name="Google Shape;146;p17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666666"/>
                </a:solidFill>
              </a:endParaRPr>
            </a:p>
          </p:txBody>
        </p:sp>
        <p:sp>
          <p:nvSpPr>
            <p:cNvPr id="147" name="Google Shape;147;p17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666666"/>
                </a:solidFill>
              </a:endParaRPr>
            </a:p>
          </p:txBody>
        </p:sp>
      </p:grpSp>
      <p:grpSp>
        <p:nvGrpSpPr>
          <p:cNvPr id="148" name="Google Shape;148;p17"/>
          <p:cNvGrpSpPr/>
          <p:nvPr/>
        </p:nvGrpSpPr>
        <p:grpSpPr>
          <a:xfrm>
            <a:off x="5729946" y="2272381"/>
            <a:ext cx="345205" cy="346800"/>
            <a:chOff x="-1333975" y="2365850"/>
            <a:chExt cx="292225" cy="293575"/>
          </a:xfrm>
        </p:grpSpPr>
        <p:sp>
          <p:nvSpPr>
            <p:cNvPr id="149" name="Google Shape;149;p17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7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7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7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7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7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7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17"/>
          <p:cNvSpPr txBox="1"/>
          <p:nvPr>
            <p:ph idx="1" type="subTitle"/>
          </p:nvPr>
        </p:nvSpPr>
        <p:spPr>
          <a:xfrm>
            <a:off x="7054200" y="2687725"/>
            <a:ext cx="1810500" cy="6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Alertar o usuário sobre possíveis perigos e formas de se preparar</a:t>
            </a:r>
            <a:endParaRPr sz="1200"/>
          </a:p>
        </p:txBody>
      </p:sp>
      <p:sp>
        <p:nvSpPr>
          <p:cNvPr id="158" name="Google Shape;158;p17"/>
          <p:cNvSpPr/>
          <p:nvPr/>
        </p:nvSpPr>
        <p:spPr>
          <a:xfrm>
            <a:off x="667150" y="-7975"/>
            <a:ext cx="143700" cy="2928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Google Shape;159;p17"/>
          <p:cNvPicPr preferRelativeResize="0"/>
          <p:nvPr/>
        </p:nvPicPr>
        <p:blipFill rotWithShape="1">
          <a:blip r:embed="rId3">
            <a:alphaModFix amt="47000"/>
          </a:blip>
          <a:srcRect b="0" l="13384" r="13755" t="0"/>
          <a:stretch/>
        </p:blipFill>
        <p:spPr>
          <a:xfrm>
            <a:off x="0" y="-3975"/>
            <a:ext cx="2612576" cy="51514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7"/>
          <p:cNvSpPr txBox="1"/>
          <p:nvPr>
            <p:ph type="ctrTitle"/>
          </p:nvPr>
        </p:nvSpPr>
        <p:spPr>
          <a:xfrm>
            <a:off x="623700" y="820650"/>
            <a:ext cx="2795400" cy="453000"/>
          </a:xfrm>
          <a:prstGeom prst="rect">
            <a:avLst/>
          </a:prstGeom>
          <a:solidFill>
            <a:srgbClr val="FFFFFF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</a:t>
            </a:r>
            <a:endParaRPr/>
          </a:p>
        </p:txBody>
      </p:sp>
      <p:grpSp>
        <p:nvGrpSpPr>
          <p:cNvPr id="161" name="Google Shape;161;p17"/>
          <p:cNvGrpSpPr/>
          <p:nvPr/>
        </p:nvGrpSpPr>
        <p:grpSpPr>
          <a:xfrm>
            <a:off x="7790186" y="2278780"/>
            <a:ext cx="338529" cy="334031"/>
            <a:chOff x="-34421275" y="2631050"/>
            <a:chExt cx="295375" cy="291450"/>
          </a:xfrm>
        </p:grpSpPr>
        <p:sp>
          <p:nvSpPr>
            <p:cNvPr id="162" name="Google Shape;162;p17"/>
            <p:cNvSpPr/>
            <p:nvPr/>
          </p:nvSpPr>
          <p:spPr>
            <a:xfrm>
              <a:off x="-34421275" y="2639125"/>
              <a:ext cx="288275" cy="283375"/>
            </a:xfrm>
            <a:custGeom>
              <a:rect b="b" l="l" r="r" t="t"/>
              <a:pathLst>
                <a:path extrusionOk="0" h="11335" w="11531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-34181850" y="2644625"/>
              <a:ext cx="41775" cy="41575"/>
            </a:xfrm>
            <a:custGeom>
              <a:rect b="b" l="l" r="r" t="t"/>
              <a:pathLst>
                <a:path extrusionOk="0" h="1663" w="1671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-34217275" y="2631050"/>
              <a:ext cx="17350" cy="41775"/>
            </a:xfrm>
            <a:custGeom>
              <a:rect b="b" l="l" r="r" t="t"/>
              <a:pathLst>
                <a:path extrusionOk="0" h="1671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-34168450" y="2704300"/>
              <a:ext cx="42550" cy="18125"/>
            </a:xfrm>
            <a:custGeom>
              <a:rect b="b" l="l" r="r" t="t"/>
              <a:pathLst>
                <a:path extrusionOk="0" h="725" w="1702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0" name="Google Shape;170;p18"/>
          <p:cNvCxnSpPr>
            <a:stCxn id="171" idx="3"/>
            <a:endCxn id="172" idx="1"/>
          </p:cNvCxnSpPr>
          <p:nvPr/>
        </p:nvCxnSpPr>
        <p:spPr>
          <a:xfrm flipH="1" rot="10800000">
            <a:off x="2149175" y="707225"/>
            <a:ext cx="1815000" cy="34422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3" name="Google Shape;173;p18"/>
          <p:cNvCxnSpPr>
            <a:stCxn id="174" idx="2"/>
            <a:endCxn id="175" idx="0"/>
          </p:cNvCxnSpPr>
          <p:nvPr/>
        </p:nvCxnSpPr>
        <p:spPr>
          <a:xfrm flipH="1" rot="-5400000">
            <a:off x="1281275" y="3491025"/>
            <a:ext cx="5196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6" name="Google Shape;176;p18"/>
          <p:cNvCxnSpPr>
            <a:stCxn id="177" idx="2"/>
            <a:endCxn id="174" idx="0"/>
          </p:cNvCxnSpPr>
          <p:nvPr/>
        </p:nvCxnSpPr>
        <p:spPr>
          <a:xfrm>
            <a:off x="1541375" y="1423625"/>
            <a:ext cx="0" cy="5922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8" name="Google Shape;178;p18"/>
          <p:cNvCxnSpPr>
            <a:stCxn id="172" idx="2"/>
            <a:endCxn id="179" idx="0"/>
          </p:cNvCxnSpPr>
          <p:nvPr/>
        </p:nvCxnSpPr>
        <p:spPr>
          <a:xfrm flipH="1" rot="-5400000">
            <a:off x="4362750" y="1212725"/>
            <a:ext cx="4191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80" name="Google Shape;180;p18"/>
          <p:cNvGrpSpPr/>
          <p:nvPr/>
        </p:nvGrpSpPr>
        <p:grpSpPr>
          <a:xfrm>
            <a:off x="3322514" y="2333675"/>
            <a:ext cx="1261774" cy="997394"/>
            <a:chOff x="3322514" y="2333675"/>
            <a:chExt cx="1261774" cy="997394"/>
          </a:xfrm>
        </p:grpSpPr>
        <p:sp>
          <p:nvSpPr>
            <p:cNvPr id="181" name="Google Shape;181;p18"/>
            <p:cNvSpPr/>
            <p:nvPr/>
          </p:nvSpPr>
          <p:spPr>
            <a:xfrm>
              <a:off x="3322514" y="2887675"/>
              <a:ext cx="1189782" cy="443394"/>
            </a:xfrm>
            <a:prstGeom prst="flowChartTerminator">
              <a:avLst/>
            </a:prstGeom>
            <a:solidFill>
              <a:srgbClr val="F8FAFB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latin typeface="Zilla Slab"/>
                  <a:ea typeface="Zilla Slab"/>
                  <a:cs typeface="Zilla Slab"/>
                  <a:sym typeface="Zilla Slab"/>
                </a:rPr>
                <a:t>Pontos positivos</a:t>
              </a:r>
              <a:endParaRPr>
                <a:latin typeface="Zilla Slab"/>
                <a:ea typeface="Zilla Slab"/>
                <a:cs typeface="Zilla Slab"/>
                <a:sym typeface="Zilla Slab"/>
              </a:endParaRPr>
            </a:p>
          </p:txBody>
        </p:sp>
        <p:cxnSp>
          <p:nvCxnSpPr>
            <p:cNvPr id="182" name="Google Shape;182;p18"/>
            <p:cNvCxnSpPr>
              <a:stCxn id="183" idx="2"/>
              <a:endCxn id="181" idx="0"/>
            </p:cNvCxnSpPr>
            <p:nvPr/>
          </p:nvCxnSpPr>
          <p:spPr>
            <a:xfrm rot="5400000">
              <a:off x="3973788" y="2277275"/>
              <a:ext cx="554100" cy="666900"/>
            </a:xfrm>
            <a:prstGeom prst="bentConnector3">
              <a:avLst>
                <a:gd fmla="val 49991" name="adj1"/>
              </a:avLst>
            </a:prstGeom>
            <a:noFill/>
            <a:ln cap="flat" cmpd="sng" w="9525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84" name="Google Shape;184;p18"/>
          <p:cNvGrpSpPr/>
          <p:nvPr/>
        </p:nvGrpSpPr>
        <p:grpSpPr>
          <a:xfrm>
            <a:off x="4584288" y="2333675"/>
            <a:ext cx="1262382" cy="997394"/>
            <a:chOff x="4584288" y="2333675"/>
            <a:chExt cx="1262382" cy="997394"/>
          </a:xfrm>
        </p:grpSpPr>
        <p:sp>
          <p:nvSpPr>
            <p:cNvPr id="185" name="Google Shape;185;p18"/>
            <p:cNvSpPr/>
            <p:nvPr/>
          </p:nvSpPr>
          <p:spPr>
            <a:xfrm>
              <a:off x="4656888" y="2887675"/>
              <a:ext cx="1189782" cy="443394"/>
            </a:xfrm>
            <a:prstGeom prst="flowChartTerminator">
              <a:avLst/>
            </a:prstGeom>
            <a:solidFill>
              <a:srgbClr val="F8FAFB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latin typeface="Zilla Slab"/>
                  <a:ea typeface="Zilla Slab"/>
                  <a:cs typeface="Zilla Slab"/>
                  <a:sym typeface="Zilla Slab"/>
                </a:rPr>
                <a:t>Pontos negativos</a:t>
              </a:r>
              <a:endParaRPr>
                <a:latin typeface="Zilla Slab"/>
                <a:ea typeface="Zilla Slab"/>
                <a:cs typeface="Zilla Slab"/>
                <a:sym typeface="Zilla Slab"/>
              </a:endParaRPr>
            </a:p>
          </p:txBody>
        </p:sp>
        <p:cxnSp>
          <p:nvCxnSpPr>
            <p:cNvPr id="186" name="Google Shape;186;p18"/>
            <p:cNvCxnSpPr>
              <a:stCxn id="183" idx="2"/>
              <a:endCxn id="185" idx="0"/>
            </p:cNvCxnSpPr>
            <p:nvPr/>
          </p:nvCxnSpPr>
          <p:spPr>
            <a:xfrm flipH="1" rot="-5400000">
              <a:off x="4640988" y="2276975"/>
              <a:ext cx="554100" cy="667500"/>
            </a:xfrm>
            <a:prstGeom prst="bentConnector3">
              <a:avLst>
                <a:gd fmla="val 49991" name="adj1"/>
              </a:avLst>
            </a:prstGeom>
            <a:noFill/>
            <a:ln cap="flat" cmpd="sng" w="9525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87" name="Google Shape;187;p18"/>
          <p:cNvCxnSpPr>
            <a:stCxn id="181" idx="2"/>
            <a:endCxn id="188" idx="0"/>
          </p:cNvCxnSpPr>
          <p:nvPr/>
        </p:nvCxnSpPr>
        <p:spPr>
          <a:xfrm flipH="1" rot="-5400000">
            <a:off x="3708155" y="3540319"/>
            <a:ext cx="4191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9" name="Google Shape;189;p18"/>
          <p:cNvCxnSpPr>
            <a:stCxn id="185" idx="2"/>
            <a:endCxn id="190" idx="0"/>
          </p:cNvCxnSpPr>
          <p:nvPr/>
        </p:nvCxnSpPr>
        <p:spPr>
          <a:xfrm>
            <a:off x="5251779" y="3331069"/>
            <a:ext cx="9000" cy="4191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1" name="Google Shape;191;p18"/>
          <p:cNvCxnSpPr>
            <a:stCxn id="190" idx="3"/>
            <a:endCxn id="192" idx="1"/>
          </p:cNvCxnSpPr>
          <p:nvPr/>
        </p:nvCxnSpPr>
        <p:spPr>
          <a:xfrm>
            <a:off x="5894100" y="4139925"/>
            <a:ext cx="875700" cy="9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3" name="Google Shape;193;p18"/>
          <p:cNvCxnSpPr>
            <a:stCxn id="192" idx="0"/>
            <a:endCxn id="194" idx="2"/>
          </p:cNvCxnSpPr>
          <p:nvPr/>
        </p:nvCxnSpPr>
        <p:spPr>
          <a:xfrm rot="10800000">
            <a:off x="7377600" y="3416925"/>
            <a:ext cx="0" cy="3342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5" name="Google Shape;195;p18"/>
          <p:cNvCxnSpPr>
            <a:stCxn id="194" idx="0"/>
            <a:endCxn id="196" idx="2"/>
          </p:cNvCxnSpPr>
          <p:nvPr/>
        </p:nvCxnSpPr>
        <p:spPr>
          <a:xfrm rot="10800000">
            <a:off x="7377600" y="2303325"/>
            <a:ext cx="0" cy="3342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7" name="Google Shape;197;p18"/>
          <p:cNvSpPr/>
          <p:nvPr/>
        </p:nvSpPr>
        <p:spPr>
          <a:xfrm>
            <a:off x="869363" y="411275"/>
            <a:ext cx="1344000" cy="997500"/>
          </a:xfrm>
          <a:prstGeom prst="roundRect">
            <a:avLst>
              <a:gd fmla="val 10049" name="adj"/>
            </a:avLst>
          </a:prstGeom>
          <a:solidFill>
            <a:srgbClr val="F8FAFB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u="sng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rPr>
              <a:t>O desafio: </a:t>
            </a:r>
            <a:endParaRPr u="sng">
              <a:solidFill>
                <a:schemeClr val="dk1"/>
              </a:solidFill>
              <a:latin typeface="Zilla Slab"/>
              <a:ea typeface="Zilla Slab"/>
              <a:cs typeface="Zilla Slab"/>
              <a:sym typeface="Zilla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u="sng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rPr>
              <a:t>Detecção automatizada de perigos</a:t>
            </a:r>
            <a:endParaRPr/>
          </a:p>
        </p:txBody>
      </p:sp>
      <p:sp>
        <p:nvSpPr>
          <p:cNvPr id="198" name="Google Shape;198;p18"/>
          <p:cNvSpPr/>
          <p:nvPr/>
        </p:nvSpPr>
        <p:spPr>
          <a:xfrm>
            <a:off x="658175" y="2024425"/>
            <a:ext cx="1766400" cy="1198500"/>
          </a:xfrm>
          <a:prstGeom prst="roundRect">
            <a:avLst>
              <a:gd fmla="val 5856" name="adj"/>
            </a:avLst>
          </a:prstGeom>
          <a:solidFill>
            <a:srgbClr val="40BB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00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rPr>
              <a:t>Criar um modelo de aprendizado de máquina que detecte um </a:t>
            </a:r>
            <a:r>
              <a:rPr b="1" lang="es" sz="1300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rPr>
              <a:t>fenômeno específico</a:t>
            </a:r>
            <a:r>
              <a:rPr lang="es" sz="1300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rPr>
              <a:t>.</a:t>
            </a:r>
            <a:endParaRPr/>
          </a:p>
        </p:txBody>
      </p:sp>
      <p:cxnSp>
        <p:nvCxnSpPr>
          <p:cNvPr id="199" name="Google Shape;199;p18"/>
          <p:cNvCxnSpPr>
            <a:stCxn id="196" idx="0"/>
            <a:endCxn id="200" idx="2"/>
          </p:cNvCxnSpPr>
          <p:nvPr/>
        </p:nvCxnSpPr>
        <p:spPr>
          <a:xfrm rot="10800000">
            <a:off x="7377600" y="1299750"/>
            <a:ext cx="0" cy="2241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1" name="Google Shape;171;p18"/>
          <p:cNvSpPr/>
          <p:nvPr/>
        </p:nvSpPr>
        <p:spPr>
          <a:xfrm>
            <a:off x="933575" y="3759725"/>
            <a:ext cx="1215600" cy="779400"/>
          </a:xfrm>
          <a:prstGeom prst="roundRect">
            <a:avLst>
              <a:gd fmla="val 10049" name="adj"/>
            </a:avLst>
          </a:prstGeom>
          <a:solidFill>
            <a:srgbClr val="F8FAFB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rPr>
              <a:t>Qual fenômeno?</a:t>
            </a:r>
            <a:endParaRPr u="sng">
              <a:solidFill>
                <a:schemeClr val="dk1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172" name="Google Shape;172;p18"/>
          <p:cNvSpPr/>
          <p:nvPr/>
        </p:nvSpPr>
        <p:spPr>
          <a:xfrm>
            <a:off x="3964200" y="411275"/>
            <a:ext cx="1215600" cy="592200"/>
          </a:xfrm>
          <a:prstGeom prst="roundRect">
            <a:avLst>
              <a:gd fmla="val 5856" name="adj"/>
            </a:avLst>
          </a:prstGeom>
          <a:solidFill>
            <a:srgbClr val="40BB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rPr>
              <a:t>Capa de ar Saariana</a:t>
            </a:r>
            <a:endParaRPr/>
          </a:p>
        </p:txBody>
      </p:sp>
      <p:sp>
        <p:nvSpPr>
          <p:cNvPr id="183" name="Google Shape;183;p18"/>
          <p:cNvSpPr/>
          <p:nvPr/>
        </p:nvSpPr>
        <p:spPr>
          <a:xfrm>
            <a:off x="3838338" y="1408775"/>
            <a:ext cx="1491900" cy="924900"/>
          </a:xfrm>
          <a:prstGeom prst="roundRect">
            <a:avLst>
              <a:gd fmla="val 10049" name="adj"/>
            </a:avLst>
          </a:prstGeom>
          <a:solidFill>
            <a:srgbClr val="F8FAFB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rPr>
              <a:t>Quais as consequências?</a:t>
            </a:r>
            <a:endParaRPr/>
          </a:p>
        </p:txBody>
      </p:sp>
      <p:sp>
        <p:nvSpPr>
          <p:cNvPr id="201" name="Google Shape;201;p18"/>
          <p:cNvSpPr/>
          <p:nvPr/>
        </p:nvSpPr>
        <p:spPr>
          <a:xfrm>
            <a:off x="3245700" y="3751125"/>
            <a:ext cx="1267200" cy="779400"/>
          </a:xfrm>
          <a:prstGeom prst="roundRect">
            <a:avLst>
              <a:gd fmla="val 5856" name="adj"/>
            </a:avLst>
          </a:prstGeom>
          <a:solidFill>
            <a:srgbClr val="40BB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rPr>
              <a:t>Os minerais da poeira servem de fertilizante para a floresta amazônica.</a:t>
            </a:r>
            <a:endParaRPr sz="1300">
              <a:solidFill>
                <a:schemeClr val="dk1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202" name="Google Shape;202;p18"/>
          <p:cNvSpPr/>
          <p:nvPr/>
        </p:nvSpPr>
        <p:spPr>
          <a:xfrm>
            <a:off x="4661075" y="3759725"/>
            <a:ext cx="1267200" cy="779400"/>
          </a:xfrm>
          <a:prstGeom prst="roundRect">
            <a:avLst>
              <a:gd fmla="val 5856" name="adj"/>
            </a:avLst>
          </a:prstGeom>
          <a:solidFill>
            <a:srgbClr val="40BB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rPr>
              <a:t>Afeta a qualidade do ar na América</a:t>
            </a:r>
            <a:endParaRPr sz="1300">
              <a:solidFill>
                <a:schemeClr val="dk1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203" name="Google Shape;203;p18"/>
          <p:cNvSpPr/>
          <p:nvPr/>
        </p:nvSpPr>
        <p:spPr>
          <a:xfrm>
            <a:off x="6769800" y="3759725"/>
            <a:ext cx="1215600" cy="779400"/>
          </a:xfrm>
          <a:prstGeom prst="roundRect">
            <a:avLst>
              <a:gd fmla="val 10049" name="adj"/>
            </a:avLst>
          </a:prstGeom>
          <a:solidFill>
            <a:srgbClr val="F8FAFB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rPr>
              <a:t>Qual o perigo?</a:t>
            </a:r>
            <a:endParaRPr u="sng">
              <a:solidFill>
                <a:schemeClr val="dk1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204" name="Google Shape;204;p18"/>
          <p:cNvSpPr/>
          <p:nvPr/>
        </p:nvSpPr>
        <p:spPr>
          <a:xfrm>
            <a:off x="6744000" y="2628925"/>
            <a:ext cx="1267200" cy="779400"/>
          </a:xfrm>
          <a:prstGeom prst="roundRect">
            <a:avLst>
              <a:gd fmla="val 5856" name="adj"/>
            </a:avLst>
          </a:prstGeom>
          <a:solidFill>
            <a:srgbClr val="40BB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rPr>
              <a:t>Problemas respiratórios</a:t>
            </a:r>
            <a:endParaRPr sz="1300">
              <a:solidFill>
                <a:schemeClr val="dk1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205" name="Google Shape;205;p18"/>
          <p:cNvSpPr/>
          <p:nvPr/>
        </p:nvSpPr>
        <p:spPr>
          <a:xfrm>
            <a:off x="6769800" y="1523925"/>
            <a:ext cx="1215600" cy="779400"/>
          </a:xfrm>
          <a:prstGeom prst="roundRect">
            <a:avLst>
              <a:gd fmla="val 10049" name="adj"/>
            </a:avLst>
          </a:prstGeom>
          <a:solidFill>
            <a:srgbClr val="F8FAFB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rPr>
              <a:t>Como amenizar?</a:t>
            </a:r>
            <a:endParaRPr u="sng">
              <a:solidFill>
                <a:schemeClr val="dk1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200" name="Google Shape;200;p18"/>
          <p:cNvSpPr/>
          <p:nvPr/>
        </p:nvSpPr>
        <p:spPr>
          <a:xfrm>
            <a:off x="6744000" y="250650"/>
            <a:ext cx="1267200" cy="1049100"/>
          </a:xfrm>
          <a:prstGeom prst="roundRect">
            <a:avLst>
              <a:gd fmla="val 5856" name="adj"/>
            </a:avLst>
          </a:prstGeom>
          <a:solidFill>
            <a:srgbClr val="40BB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rPr>
              <a:t>Detectar sua aproximação e alertar a população.</a:t>
            </a:r>
            <a:endParaRPr sz="1300">
              <a:solidFill>
                <a:schemeClr val="dk1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/>
          <p:nvPr>
            <p:ph idx="4294967295" type="subTitle"/>
          </p:nvPr>
        </p:nvSpPr>
        <p:spPr>
          <a:xfrm>
            <a:off x="3126625" y="3260775"/>
            <a:ext cx="1800000" cy="6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/>
              <a:t>Convolutional neural network</a:t>
            </a:r>
            <a:br>
              <a:rPr lang="es" sz="1200"/>
            </a:br>
            <a:r>
              <a:rPr lang="es" sz="1200"/>
              <a:t>Arquitetura: U Net</a:t>
            </a:r>
            <a:endParaRPr sz="1200"/>
          </a:p>
        </p:txBody>
      </p:sp>
      <p:sp>
        <p:nvSpPr>
          <p:cNvPr id="211" name="Google Shape;211;p19"/>
          <p:cNvSpPr txBox="1"/>
          <p:nvPr>
            <p:ph idx="4294967295" type="subTitle"/>
          </p:nvPr>
        </p:nvSpPr>
        <p:spPr>
          <a:xfrm>
            <a:off x="1246075" y="1716850"/>
            <a:ext cx="23697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/>
              <a:t>Dataset:</a:t>
            </a:r>
            <a:br>
              <a:rPr lang="es" sz="1200"/>
            </a:br>
            <a:r>
              <a:rPr lang="es" sz="1200"/>
              <a:t>High Latitude Dust (HLD)</a:t>
            </a:r>
            <a:endParaRPr sz="1200"/>
          </a:p>
        </p:txBody>
      </p:sp>
      <p:sp>
        <p:nvSpPr>
          <p:cNvPr id="212" name="Google Shape;212;p19"/>
          <p:cNvSpPr txBox="1"/>
          <p:nvPr>
            <p:ph idx="4294967295" type="subTitle"/>
          </p:nvPr>
        </p:nvSpPr>
        <p:spPr>
          <a:xfrm>
            <a:off x="4413475" y="1569500"/>
            <a:ext cx="2434500" cy="6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/>
              <a:t>Otimizador Adam</a:t>
            </a:r>
            <a:br>
              <a:rPr lang="es" sz="1200"/>
            </a:br>
            <a:r>
              <a:rPr lang="es" sz="1200"/>
              <a:t>Loss function:  binary cross entropy</a:t>
            </a:r>
            <a:endParaRPr sz="1200"/>
          </a:p>
        </p:txBody>
      </p:sp>
      <p:sp>
        <p:nvSpPr>
          <p:cNvPr id="213" name="Google Shape;213;p19"/>
          <p:cNvSpPr txBox="1"/>
          <p:nvPr>
            <p:ph type="ctrTitle"/>
          </p:nvPr>
        </p:nvSpPr>
        <p:spPr>
          <a:xfrm>
            <a:off x="632050" y="402150"/>
            <a:ext cx="1648500" cy="8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 SOLUÇÃO</a:t>
            </a:r>
            <a:endParaRPr/>
          </a:p>
        </p:txBody>
      </p:sp>
      <p:grpSp>
        <p:nvGrpSpPr>
          <p:cNvPr id="214" name="Google Shape;214;p19"/>
          <p:cNvGrpSpPr/>
          <p:nvPr/>
        </p:nvGrpSpPr>
        <p:grpSpPr>
          <a:xfrm>
            <a:off x="2165600" y="2234912"/>
            <a:ext cx="5608797" cy="1086002"/>
            <a:chOff x="2182675" y="2247762"/>
            <a:chExt cx="5608797" cy="1086002"/>
          </a:xfrm>
        </p:grpSpPr>
        <p:cxnSp>
          <p:nvCxnSpPr>
            <p:cNvPr id="215" name="Google Shape;215;p19"/>
            <p:cNvCxnSpPr>
              <a:stCxn id="216" idx="6"/>
              <a:endCxn id="217" idx="2"/>
            </p:cNvCxnSpPr>
            <p:nvPr/>
          </p:nvCxnSpPr>
          <p:spPr>
            <a:xfrm>
              <a:off x="2697475" y="2827800"/>
              <a:ext cx="45792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218" name="Google Shape;218;p19"/>
            <p:cNvGrpSpPr/>
            <p:nvPr/>
          </p:nvGrpSpPr>
          <p:grpSpPr>
            <a:xfrm>
              <a:off x="2182675" y="2247825"/>
              <a:ext cx="514800" cy="837525"/>
              <a:chOff x="2182675" y="2247825"/>
              <a:chExt cx="514800" cy="837525"/>
            </a:xfrm>
          </p:grpSpPr>
          <p:cxnSp>
            <p:nvCxnSpPr>
              <p:cNvPr id="219" name="Google Shape;219;p19"/>
              <p:cNvCxnSpPr>
                <a:stCxn id="220" idx="0"/>
              </p:cNvCxnSpPr>
              <p:nvPr/>
            </p:nvCxnSpPr>
            <p:spPr>
              <a:xfrm rot="10800000">
                <a:off x="2440143" y="2247825"/>
                <a:ext cx="0" cy="388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sp>
            <p:nvSpPr>
              <p:cNvPr id="216" name="Google Shape;216;p19"/>
              <p:cNvSpPr/>
              <p:nvPr/>
            </p:nvSpPr>
            <p:spPr>
              <a:xfrm>
                <a:off x="2182675" y="2570250"/>
                <a:ext cx="514800" cy="515100"/>
              </a:xfrm>
              <a:prstGeom prst="ellipse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19"/>
              <p:cNvSpPr/>
              <p:nvPr/>
            </p:nvSpPr>
            <p:spPr>
              <a:xfrm>
                <a:off x="2248443" y="2636025"/>
                <a:ext cx="383400" cy="383400"/>
              </a:xfrm>
              <a:prstGeom prst="ellipse">
                <a:avLst/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1" name="Google Shape;221;p19"/>
            <p:cNvGrpSpPr/>
            <p:nvPr/>
          </p:nvGrpSpPr>
          <p:grpSpPr>
            <a:xfrm>
              <a:off x="5393701" y="2247762"/>
              <a:ext cx="514800" cy="837517"/>
              <a:chOff x="5393701" y="2247762"/>
              <a:chExt cx="514800" cy="837517"/>
            </a:xfrm>
          </p:grpSpPr>
          <p:cxnSp>
            <p:nvCxnSpPr>
              <p:cNvPr id="222" name="Google Shape;222;p19"/>
              <p:cNvCxnSpPr>
                <a:stCxn id="223" idx="0"/>
              </p:cNvCxnSpPr>
              <p:nvPr/>
            </p:nvCxnSpPr>
            <p:spPr>
              <a:xfrm rot="10800000">
                <a:off x="5651177" y="2247762"/>
                <a:ext cx="0" cy="388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sp>
            <p:nvSpPr>
              <p:cNvPr id="224" name="Google Shape;224;p19"/>
              <p:cNvSpPr/>
              <p:nvPr/>
            </p:nvSpPr>
            <p:spPr>
              <a:xfrm>
                <a:off x="5393701" y="2570179"/>
                <a:ext cx="514800" cy="515100"/>
              </a:xfrm>
              <a:prstGeom prst="ellipse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19"/>
              <p:cNvSpPr/>
              <p:nvPr/>
            </p:nvSpPr>
            <p:spPr>
              <a:xfrm>
                <a:off x="5459477" y="2635962"/>
                <a:ext cx="383400" cy="383400"/>
              </a:xfrm>
              <a:prstGeom prst="ellipse">
                <a:avLst/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5" name="Google Shape;225;p19"/>
            <p:cNvGrpSpPr/>
            <p:nvPr/>
          </p:nvGrpSpPr>
          <p:grpSpPr>
            <a:xfrm>
              <a:off x="7276672" y="2570179"/>
              <a:ext cx="514800" cy="763585"/>
              <a:chOff x="7276672" y="2570179"/>
              <a:chExt cx="514800" cy="763585"/>
            </a:xfrm>
          </p:grpSpPr>
          <p:cxnSp>
            <p:nvCxnSpPr>
              <p:cNvPr id="226" name="Google Shape;226;p19"/>
              <p:cNvCxnSpPr/>
              <p:nvPr/>
            </p:nvCxnSpPr>
            <p:spPr>
              <a:xfrm>
                <a:off x="7534003" y="2983964"/>
                <a:ext cx="0" cy="34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sp>
            <p:nvSpPr>
              <p:cNvPr id="217" name="Google Shape;217;p19"/>
              <p:cNvSpPr/>
              <p:nvPr/>
            </p:nvSpPr>
            <p:spPr>
              <a:xfrm>
                <a:off x="7276672" y="2570179"/>
                <a:ext cx="514800" cy="515100"/>
              </a:xfrm>
              <a:prstGeom prst="ellipse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9"/>
              <p:cNvSpPr/>
              <p:nvPr/>
            </p:nvSpPr>
            <p:spPr>
              <a:xfrm>
                <a:off x="7342299" y="2636096"/>
                <a:ext cx="383400" cy="383400"/>
              </a:xfrm>
              <a:prstGeom prst="ellipse">
                <a:avLst/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9"/>
            <p:cNvGrpSpPr/>
            <p:nvPr/>
          </p:nvGrpSpPr>
          <p:grpSpPr>
            <a:xfrm>
              <a:off x="3788222" y="2570179"/>
              <a:ext cx="514800" cy="723148"/>
              <a:chOff x="3788222" y="2570179"/>
              <a:chExt cx="514800" cy="723148"/>
            </a:xfrm>
          </p:grpSpPr>
          <p:sp>
            <p:nvSpPr>
              <p:cNvPr id="229" name="Google Shape;229;p19"/>
              <p:cNvSpPr/>
              <p:nvPr/>
            </p:nvSpPr>
            <p:spPr>
              <a:xfrm>
                <a:off x="3788222" y="2570179"/>
                <a:ext cx="514800" cy="515100"/>
              </a:xfrm>
              <a:prstGeom prst="ellipse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9"/>
              <p:cNvSpPr/>
              <p:nvPr/>
            </p:nvSpPr>
            <p:spPr>
              <a:xfrm>
                <a:off x="3853998" y="2635962"/>
                <a:ext cx="383400" cy="383400"/>
              </a:xfrm>
              <a:prstGeom prst="ellipse">
                <a:avLst/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31" name="Google Shape;231;p19"/>
              <p:cNvCxnSpPr/>
              <p:nvPr/>
            </p:nvCxnSpPr>
            <p:spPr>
              <a:xfrm>
                <a:off x="4042328" y="2943527"/>
                <a:ext cx="0" cy="34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232" name="Google Shape;232;p19"/>
          <p:cNvSpPr txBox="1"/>
          <p:nvPr>
            <p:ph idx="4294967295" type="subTitle"/>
          </p:nvPr>
        </p:nvSpPr>
        <p:spPr>
          <a:xfrm>
            <a:off x="6617800" y="3260775"/>
            <a:ext cx="1800000" cy="6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/>
              <a:t>Resultado:</a:t>
            </a:r>
            <a:br>
              <a:rPr lang="es" sz="1200"/>
            </a:br>
            <a:r>
              <a:rPr lang="es" sz="1200"/>
              <a:t>Loss: 0.48</a:t>
            </a:r>
            <a:br>
              <a:rPr lang="es" sz="1200"/>
            </a:br>
            <a:r>
              <a:rPr lang="es" sz="1200"/>
              <a:t>Accuracy: 0.78</a:t>
            </a:r>
            <a:endParaRPr sz="1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0"/>
          <p:cNvSpPr txBox="1"/>
          <p:nvPr>
            <p:ph idx="1" type="subTitle"/>
          </p:nvPr>
        </p:nvSpPr>
        <p:spPr>
          <a:xfrm flipH="1">
            <a:off x="3141359" y="295713"/>
            <a:ext cx="3138900" cy="79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ENTRADA</a:t>
            </a:r>
            <a:endParaRPr/>
          </a:p>
        </p:txBody>
      </p:sp>
      <p:sp>
        <p:nvSpPr>
          <p:cNvPr id="238" name="Google Shape;238;p20"/>
          <p:cNvSpPr txBox="1"/>
          <p:nvPr>
            <p:ph idx="2" type="subTitle"/>
          </p:nvPr>
        </p:nvSpPr>
        <p:spPr>
          <a:xfrm>
            <a:off x="3141334" y="961104"/>
            <a:ext cx="2243400" cy="5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A imagem de entrada pode ser de uma parte do globo ou total  </a:t>
            </a:r>
            <a:endParaRPr sz="1100"/>
          </a:p>
        </p:txBody>
      </p:sp>
      <p:sp>
        <p:nvSpPr>
          <p:cNvPr id="239" name="Google Shape;239;p20"/>
          <p:cNvSpPr txBox="1"/>
          <p:nvPr>
            <p:ph idx="3" type="subTitle"/>
          </p:nvPr>
        </p:nvSpPr>
        <p:spPr>
          <a:xfrm flipH="1">
            <a:off x="208716" y="3540388"/>
            <a:ext cx="3138900" cy="79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SAIDA</a:t>
            </a:r>
            <a:endParaRPr/>
          </a:p>
        </p:txBody>
      </p:sp>
      <p:sp>
        <p:nvSpPr>
          <p:cNvPr id="240" name="Google Shape;240;p20"/>
          <p:cNvSpPr txBox="1"/>
          <p:nvPr>
            <p:ph idx="4" type="subTitle"/>
          </p:nvPr>
        </p:nvSpPr>
        <p:spPr>
          <a:xfrm>
            <a:off x="1104225" y="4205773"/>
            <a:ext cx="2243400" cy="8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Na saída obtemos um mapa de calor identificando a nuvem essa informação será processada e adicionada ao mapa. </a:t>
            </a:r>
            <a:endParaRPr sz="1100"/>
          </a:p>
        </p:txBody>
      </p:sp>
      <p:pic>
        <p:nvPicPr>
          <p:cNvPr id="241" name="Google Shape;241;p20"/>
          <p:cNvPicPr preferRelativeResize="0"/>
          <p:nvPr/>
        </p:nvPicPr>
        <p:blipFill rotWithShape="1">
          <a:blip r:embed="rId3">
            <a:alphaModFix/>
          </a:blip>
          <a:srcRect b="0" l="8111" r="1455" t="0"/>
          <a:stretch/>
        </p:blipFill>
        <p:spPr>
          <a:xfrm>
            <a:off x="313028" y="549381"/>
            <a:ext cx="3279000" cy="3184800"/>
          </a:xfrm>
          <a:prstGeom prst="diamond">
            <a:avLst/>
          </a:prstGeom>
          <a:noFill/>
          <a:ln>
            <a:noFill/>
          </a:ln>
        </p:spPr>
      </p:pic>
      <p:pic>
        <p:nvPicPr>
          <p:cNvPr id="242" name="Google Shape;242;p20"/>
          <p:cNvPicPr preferRelativeResize="0"/>
          <p:nvPr/>
        </p:nvPicPr>
        <p:blipFill rotWithShape="1">
          <a:blip r:embed="rId4">
            <a:alphaModFix/>
          </a:blip>
          <a:srcRect b="9107" l="19171" r="1932" t="3319"/>
          <a:stretch/>
        </p:blipFill>
        <p:spPr>
          <a:xfrm>
            <a:off x="2775910" y="1625344"/>
            <a:ext cx="3279000" cy="3184800"/>
          </a:xfrm>
          <a:prstGeom prst="diamond">
            <a:avLst/>
          </a:prstGeom>
          <a:noFill/>
          <a:ln>
            <a:noFill/>
          </a:ln>
        </p:spPr>
      </p:pic>
      <p:cxnSp>
        <p:nvCxnSpPr>
          <p:cNvPr id="243" name="Google Shape;243;p20"/>
          <p:cNvCxnSpPr/>
          <p:nvPr/>
        </p:nvCxnSpPr>
        <p:spPr>
          <a:xfrm flipH="1" rot="10800000">
            <a:off x="199134" y="439649"/>
            <a:ext cx="1648200" cy="15999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4" name="Google Shape;244;p20"/>
          <p:cNvCxnSpPr/>
          <p:nvPr/>
        </p:nvCxnSpPr>
        <p:spPr>
          <a:xfrm flipH="1" rot="10800000">
            <a:off x="4570822" y="3337574"/>
            <a:ext cx="1648200" cy="15999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5" name="Google Shape;245;p20"/>
          <p:cNvSpPr txBox="1"/>
          <p:nvPr>
            <p:ph type="ctrTitle"/>
          </p:nvPr>
        </p:nvSpPr>
        <p:spPr>
          <a:xfrm>
            <a:off x="6050850" y="402150"/>
            <a:ext cx="2627100" cy="8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NOSSA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REDE NEURAL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1"/>
          <p:cNvSpPr txBox="1"/>
          <p:nvPr>
            <p:ph type="ctrTitle"/>
          </p:nvPr>
        </p:nvSpPr>
        <p:spPr>
          <a:xfrm>
            <a:off x="632050" y="200925"/>
            <a:ext cx="1314300" cy="7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NOSSA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INTERFACE</a:t>
            </a:r>
            <a:endParaRPr/>
          </a:p>
        </p:txBody>
      </p:sp>
      <p:pic>
        <p:nvPicPr>
          <p:cNvPr id="251" name="Google Shape;25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0820" y="0"/>
            <a:ext cx="720317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2"/>
          <p:cNvSpPr txBox="1"/>
          <p:nvPr/>
        </p:nvSpPr>
        <p:spPr>
          <a:xfrm>
            <a:off x="761450" y="1251975"/>
            <a:ext cx="5453400" cy="29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666666"/>
              </a:solidFill>
              <a:latin typeface="Zilla Slab Light"/>
              <a:ea typeface="Zilla Slab Light"/>
              <a:cs typeface="Zilla Slab Light"/>
              <a:sym typeface="Zilla Slab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666666"/>
              </a:solidFill>
              <a:latin typeface="Zilla Slab Light"/>
              <a:ea typeface="Zilla Slab Light"/>
              <a:cs typeface="Zilla Slab Light"/>
              <a:sym typeface="Zilla Slab Ligh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Zilla Slab Light"/>
              <a:buChar char="◂"/>
            </a:pPr>
            <a:r>
              <a:rPr lang="es" sz="1200">
                <a:solidFill>
                  <a:srgbClr val="666666"/>
                </a:solidFill>
                <a:latin typeface="Zilla Slab Light"/>
                <a:ea typeface="Zilla Slab Light"/>
                <a:cs typeface="Zilla Slab Light"/>
                <a:sym typeface="Zilla Slab Light"/>
              </a:rPr>
              <a:t>Template de Slides por </a:t>
            </a:r>
            <a:r>
              <a:rPr lang="es" sz="1200">
                <a:solidFill>
                  <a:schemeClr val="accent4"/>
                </a:solidFill>
                <a:uFill>
                  <a:noFill/>
                </a:uFill>
                <a:latin typeface="Zilla Slab Light"/>
                <a:ea typeface="Zilla Slab Light"/>
                <a:cs typeface="Zilla Slab Light"/>
                <a:sym typeface="Zilla Slab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sz="1200">
              <a:solidFill>
                <a:schemeClr val="accent4"/>
              </a:solidFill>
              <a:latin typeface="Zilla Slab Light"/>
              <a:ea typeface="Zilla Slab Light"/>
              <a:cs typeface="Zilla Slab Light"/>
              <a:sym typeface="Zilla Slab Ligh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Zilla Slab Light"/>
              <a:buChar char="◂"/>
            </a:pPr>
            <a:r>
              <a:rPr lang="es" sz="1200">
                <a:solidFill>
                  <a:srgbClr val="666666"/>
                </a:solidFill>
                <a:latin typeface="Zilla Slab Light"/>
                <a:ea typeface="Zilla Slab Light"/>
                <a:cs typeface="Zilla Slab Light"/>
                <a:sym typeface="Zilla Slab Light"/>
              </a:rPr>
              <a:t>Ícones por </a:t>
            </a:r>
            <a:r>
              <a:rPr lang="es" sz="1200">
                <a:solidFill>
                  <a:schemeClr val="accent4"/>
                </a:solidFill>
                <a:uFill>
                  <a:noFill/>
                </a:uFill>
                <a:latin typeface="Zilla Slab Light"/>
                <a:ea typeface="Zilla Slab Light"/>
                <a:cs typeface="Zilla Slab Light"/>
                <a:sym typeface="Zilla Slab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endParaRPr sz="1200">
              <a:solidFill>
                <a:schemeClr val="accent4"/>
              </a:solidFill>
              <a:latin typeface="Zilla Slab Light"/>
              <a:ea typeface="Zilla Slab Light"/>
              <a:cs typeface="Zilla Slab Light"/>
              <a:sym typeface="Zilla Slab Ligh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Zilla Slab Light"/>
              <a:buChar char="◂"/>
            </a:pPr>
            <a:r>
              <a:rPr lang="es" sz="1200">
                <a:solidFill>
                  <a:srgbClr val="666666"/>
                </a:solidFill>
                <a:latin typeface="Zilla Slab Light"/>
                <a:ea typeface="Zilla Slab Light"/>
                <a:cs typeface="Zilla Slab Light"/>
                <a:sym typeface="Zilla Slab Light"/>
              </a:rPr>
              <a:t>Imagens por </a:t>
            </a:r>
            <a:r>
              <a:rPr lang="es" sz="1200">
                <a:solidFill>
                  <a:schemeClr val="accent1"/>
                </a:solidFill>
                <a:latin typeface="Zilla Slab Light"/>
                <a:ea typeface="Zilla Slab Light"/>
                <a:cs typeface="Zilla Slab Light"/>
                <a:sym typeface="Zilla Slab Light"/>
              </a:rPr>
              <a:t>Nasa</a:t>
            </a:r>
            <a:endParaRPr sz="1200">
              <a:solidFill>
                <a:srgbClr val="666666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257" name="Google Shape;257;p22"/>
          <p:cNvSpPr txBox="1"/>
          <p:nvPr>
            <p:ph type="ctrTitle"/>
          </p:nvPr>
        </p:nvSpPr>
        <p:spPr>
          <a:xfrm>
            <a:off x="4300977" y="1545450"/>
            <a:ext cx="3717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CRÉDITOS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1D262D"/>
      </a:dk2>
      <a:lt2>
        <a:srgbClr val="EEEEEE"/>
      </a:lt2>
      <a:accent1>
        <a:srgbClr val="40BBFF"/>
      </a:accent1>
      <a:accent2>
        <a:srgbClr val="212121"/>
      </a:accent2>
      <a:accent3>
        <a:srgbClr val="78909C"/>
      </a:accent3>
      <a:accent4>
        <a:srgbClr val="40BBFF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